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68" r:id="rId14"/>
    <p:sldId id="269" r:id="rId15"/>
  </p:sldIdLst>
  <p:sldSz cx="9144000" cy="6858000" type="screen4x3"/>
  <p:notesSz cx="6797675" cy="9928225"/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6" autoAdjust="0"/>
    <p:restoredTop sz="94737" autoAdjust="0"/>
  </p:normalViewPr>
  <p:slideViewPr>
    <p:cSldViewPr>
      <p:cViewPr varScale="1">
        <p:scale>
          <a:sx n="66" d="100"/>
          <a:sy n="66" d="100"/>
        </p:scale>
        <p:origin x="1280" y="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02" y="-4007"/>
            <a:ext cx="9157750" cy="686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24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50" y="-5680"/>
            <a:ext cx="9157750" cy="686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420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525004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986913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33052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975020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601863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56494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532405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68072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" y="-10314"/>
            <a:ext cx="9157750" cy="686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844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30268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15043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84192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770547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7212680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677639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756045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9148476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3749509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2018053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371637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4527513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277119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689449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993847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423845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9990452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1858312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HK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528028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874001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537014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9E5BF-B77E-407E-9CCD-EF36321B0C91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23166-26F3-48F2-9174-4FF92115333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747652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H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6E737-9E4F-43FE-A984-AC70B1C02F00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DC32B-4AA0-4946-805D-470A7226B7BF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881080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H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HK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38A1-47C4-474F-9F5C-622407A51755}" type="datetimeFigureOut">
              <a:rPr lang="zh-HK" altLang="en-US" smtClean="0"/>
              <a:t>17/2/2014</a:t>
            </a:fld>
            <a:endParaRPr lang="zh-HK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50303-5CAC-4734-866C-0FDD381D8E9B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24529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H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tsc.ust.hk/365migrate/" TargetMode="External"/><Relationship Id="rId2" Type="http://schemas.openxmlformats.org/officeDocument/2006/relationships/hyperlink" Target="http://o365.ust.h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ists.ust.hk/sympa/info/at-connect-pilot-adopters-discuss" TargetMode="External"/><Relationship Id="rId5" Type="http://schemas.openxmlformats.org/officeDocument/2006/relationships/hyperlink" Target="http://itsc.ust.hk/kb/" TargetMode="External"/><Relationship Id="rId4" Type="http://schemas.openxmlformats.org/officeDocument/2006/relationships/hyperlink" Target="http://itsc.ust.hk/connect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altLang="zh-HK" sz="7200" b="1" dirty="0"/>
              <a:t>@Connect – </a:t>
            </a:r>
            <a:r>
              <a:rPr lang="en-US" altLang="zh-HK" sz="6000" b="1" dirty="0"/>
              <a:t/>
            </a:r>
            <a:br>
              <a:rPr lang="en-US" altLang="zh-HK" sz="6000" b="1" dirty="0"/>
            </a:br>
            <a:r>
              <a:rPr lang="en-US" altLang="zh-HK" sz="6000" dirty="0"/>
              <a:t>Students' Lifetime </a:t>
            </a:r>
            <a:br>
              <a:rPr lang="en-US" altLang="zh-HK" sz="6000" dirty="0"/>
            </a:br>
            <a:r>
              <a:rPr lang="en-US" altLang="zh-HK" sz="6000" dirty="0"/>
              <a:t>Email Service </a:t>
            </a:r>
            <a:endParaRPr lang="zh-HK" altLang="en-US" sz="6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19030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67128" cy="1143000"/>
          </a:xfrm>
        </p:spPr>
        <p:txBody>
          <a:bodyPr/>
          <a:lstStyle/>
          <a:p>
            <a:r>
              <a:rPr lang="en-US" altLang="zh-HK" b="1" dirty="0"/>
              <a:t>@</a:t>
            </a:r>
            <a:r>
              <a:rPr lang="en-US" altLang="zh-HK" b="1" dirty="0" smtClean="0"/>
              <a:t>Connect</a:t>
            </a:r>
            <a:r>
              <a:rPr lang="en-US" altLang="zh-HK" dirty="0" smtClean="0"/>
              <a:t>-Overview</a:t>
            </a:r>
            <a:endParaRPr lang="zh-HK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HK" sz="2400" dirty="0"/>
              <a:t>Student can keep their @Connect account after completed their study in </a:t>
            </a:r>
            <a:r>
              <a:rPr lang="en-US" altLang="zh-HK" sz="2400" dirty="0" smtClean="0"/>
              <a:t>HKUST</a:t>
            </a:r>
          </a:p>
          <a:p>
            <a:r>
              <a:rPr lang="en-US" altLang="zh-HK" sz="2400" dirty="0" smtClean="0"/>
              <a:t>Domain </a:t>
            </a:r>
            <a:r>
              <a:rPr lang="en-US" altLang="zh-HK" sz="2400" dirty="0"/>
              <a:t>part of student’s email address will change to </a:t>
            </a:r>
            <a:r>
              <a:rPr lang="en-US" altLang="zh-HK" sz="2400" b="1" dirty="0"/>
              <a:t>@connect.ust.hk </a:t>
            </a:r>
          </a:p>
          <a:p>
            <a:pPr marL="742950" lvl="2" indent="-342900">
              <a:buFont typeface="Wingdings" panose="05000000000000000000" pitchFamily="2" charset="2"/>
              <a:buChar char="Ø"/>
            </a:pPr>
            <a:r>
              <a:rPr lang="en-US" altLang="zh-HK" sz="2000" dirty="0"/>
              <a:t>Before: @stu.ust.hk for UG / @ust.hk for PG</a:t>
            </a:r>
          </a:p>
          <a:p>
            <a:pPr marL="742950" lvl="2" indent="-342900">
              <a:buFont typeface="Wingdings" panose="05000000000000000000" pitchFamily="2" charset="2"/>
              <a:buChar char="Ø"/>
            </a:pPr>
            <a:r>
              <a:rPr lang="en-US" altLang="zh-HK" sz="2000" dirty="0"/>
              <a:t>After: @</a:t>
            </a:r>
            <a:r>
              <a:rPr lang="en-US" altLang="zh-HK" sz="2000" dirty="0" smtClean="0"/>
              <a:t>connect.ust.hk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zh-HK" sz="2400" dirty="0" smtClean="0"/>
              <a:t>Based on Microsoft’s Office 365 cloud service</a:t>
            </a:r>
          </a:p>
          <a:p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378181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91064" cy="850106"/>
          </a:xfrm>
        </p:spPr>
        <p:txBody>
          <a:bodyPr>
            <a:normAutofit fontScale="90000"/>
          </a:bodyPr>
          <a:lstStyle/>
          <a:p>
            <a:r>
              <a:rPr lang="en-US" altLang="zh-HK" dirty="0"/>
              <a:t>Office 365 Features Highlight</a:t>
            </a:r>
            <a:endParaRPr lang="zh-HK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HK" sz="2400" b="1" dirty="0"/>
              <a:t>Exchange Online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50GB mailbox - Outlook Web App is our recommended client</a:t>
            </a:r>
          </a:p>
          <a:p>
            <a:r>
              <a:rPr lang="en-US" altLang="zh-HK" sz="2400" b="1" dirty="0"/>
              <a:t>Office Web Apps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Create and edit Office documents from any browsers</a:t>
            </a:r>
          </a:p>
          <a:p>
            <a:r>
              <a:rPr lang="en-US" altLang="zh-HK" sz="2400" b="1" dirty="0"/>
              <a:t>SkyDrive Pro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Provide 25GB of personal storage that syncs with the PC for offline access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>
                <a:latin typeface="Calibri" panose="020F0502020204030204" pitchFamily="34" charset="0"/>
              </a:rPr>
              <a:t>Easily share documents with others</a:t>
            </a:r>
          </a:p>
          <a:p>
            <a:r>
              <a:rPr lang="en-US" altLang="zh-HK" sz="2400" b="1" dirty="0"/>
              <a:t>Office 365 Pro Plus </a:t>
            </a:r>
            <a:r>
              <a:rPr lang="en-US" altLang="zh-HK" sz="2400" dirty="0"/>
              <a:t>(students only)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Download (subscribe) latest MS Office applications (Word 2013, Excel 2013 etc.) for up to 5 PCs per user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>
                <a:latin typeface="Calibri" panose="020F0502020204030204" pitchFamily="34" charset="0"/>
              </a:rPr>
              <a:t>Office on more devices - iPhones, Android phones and Windows Phones</a:t>
            </a:r>
          </a:p>
          <a:p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3244594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6696744" cy="922114"/>
          </a:xfrm>
        </p:spPr>
        <p:txBody>
          <a:bodyPr>
            <a:noAutofit/>
          </a:bodyPr>
          <a:lstStyle/>
          <a:p>
            <a:r>
              <a:rPr lang="en-US" altLang="zh-HK" sz="3200" dirty="0"/>
              <a:t>@Connect Email Address and Routing</a:t>
            </a:r>
            <a:endParaRPr lang="zh-HK" alt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HK" sz="2400" dirty="0"/>
              <a:t>Email Address and routing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Student email address changes to @connect.ust.hk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Able to send to @connect mailbox with @ust.hk and @stu.ust.hk email alias but not vice versa - for students only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Email aliases will be removed on graduation</a:t>
            </a:r>
          </a:p>
          <a:p>
            <a:r>
              <a:rPr lang="en-US" altLang="zh-HK" sz="2400" dirty="0"/>
              <a:t>Address rewriting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The email address is always rewritten in our mail server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000" dirty="0"/>
              <a:t>Recipients will always see the email address in correct domain: 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altLang="zh-HK" sz="1800" dirty="0"/>
              <a:t>@ust.hk (PG), 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altLang="zh-HK" sz="1800" dirty="0"/>
              <a:t>@stu.ust.hk (UG), or 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altLang="zh-HK" sz="1800" dirty="0"/>
              <a:t>@connect.ust.hk (PG and UG</a:t>
            </a:r>
            <a:r>
              <a:rPr lang="en-US" altLang="zh-HK" sz="1800" dirty="0" smtClean="0"/>
              <a:t>)</a:t>
            </a:r>
            <a:endParaRPr lang="en-US" altLang="zh-HK" sz="1800" dirty="0"/>
          </a:p>
        </p:txBody>
      </p:sp>
    </p:spTree>
    <p:extLst>
      <p:ext uri="{BB962C8B-B14F-4D97-AF65-F5344CB8AC3E}">
        <p14:creationId xmlns:p14="http://schemas.microsoft.com/office/powerpoint/2010/main" val="2048058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19056" cy="922114"/>
          </a:xfrm>
        </p:spPr>
        <p:txBody>
          <a:bodyPr>
            <a:noAutofit/>
          </a:bodyPr>
          <a:lstStyle/>
          <a:p>
            <a:r>
              <a:rPr lang="en-US" altLang="zh-HK" sz="3200" dirty="0"/>
              <a:t>@Connect Email Address and Routing</a:t>
            </a:r>
            <a:endParaRPr lang="zh-HK" altLang="en-US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00808"/>
            <a:ext cx="8229600" cy="1916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8393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19056" cy="922114"/>
          </a:xfrm>
        </p:spPr>
        <p:txBody>
          <a:bodyPr>
            <a:normAutofit fontScale="90000"/>
          </a:bodyPr>
          <a:lstStyle/>
          <a:p>
            <a:r>
              <a:rPr lang="en-US" altLang="zh-HK" dirty="0"/>
              <a:t>@Connect Mailbox Lifecycle</a:t>
            </a:r>
            <a:endParaRPr lang="zh-HK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HK" sz="2400" dirty="0"/>
              <a:t>Existing students (via opt-in)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1800" dirty="0"/>
              <a:t>create an empty @connect mailbox and migrate existing mails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1800" dirty="0"/>
              <a:t>Same account name with student’s existing account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1800" dirty="0"/>
              <a:t>With @ust.hk / @stu.ust.hk email alias after opt-in</a:t>
            </a:r>
          </a:p>
          <a:p>
            <a:r>
              <a:rPr lang="en-US" altLang="zh-HK" sz="2400" dirty="0"/>
              <a:t>Graduated students - c</a:t>
            </a:r>
            <a:r>
              <a:rPr lang="en-US" altLang="zh-HK" sz="2000" dirty="0"/>
              <a:t>ontinue to use the service except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1800" dirty="0"/>
              <a:t>Revoke the Office 365 Pro Plus license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1800" dirty="0"/>
              <a:t>Removal of @ust.hk / @stu.ust.hk email aliases</a:t>
            </a:r>
          </a:p>
          <a:p>
            <a:r>
              <a:rPr lang="en-US" altLang="zh-HK" sz="2400" dirty="0"/>
              <a:t>Discontinued/Dismissed/Withdrawal students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1800" dirty="0"/>
              <a:t>@connect mailbox will be disabled and pruned </a:t>
            </a:r>
          </a:p>
          <a:p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1034691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91064" cy="922114"/>
          </a:xfrm>
        </p:spPr>
        <p:txBody>
          <a:bodyPr>
            <a:normAutofit fontScale="90000"/>
          </a:bodyPr>
          <a:lstStyle/>
          <a:p>
            <a:r>
              <a:rPr lang="en-US" altLang="zh-HK" dirty="0"/>
              <a:t>@Connect Mailbox Migration</a:t>
            </a:r>
            <a:endParaRPr lang="zh-HK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zh-HK" sz="2600" dirty="0" smtClean="0"/>
              <a:t>@Connect account wil</a:t>
            </a:r>
            <a:r>
              <a:rPr lang="en-US" altLang="zh-HK" sz="2600" dirty="0" smtClean="0"/>
              <a:t>l be created after 30-45 minutes upon received your migration request</a:t>
            </a:r>
          </a:p>
          <a:p>
            <a:r>
              <a:rPr lang="en-US" sz="2600" dirty="0" smtClean="0"/>
              <a:t>Your </a:t>
            </a:r>
            <a:r>
              <a:rPr lang="en-US" sz="2600" dirty="0"/>
              <a:t>email data migration may starts a few hours after you submitted the migration request and it depends on how many migration requests are queued before </a:t>
            </a:r>
            <a:r>
              <a:rPr lang="en-US" sz="2600" dirty="0" smtClean="0"/>
              <a:t>you</a:t>
            </a:r>
            <a:endParaRPr lang="en-US" altLang="zh-HK" sz="2600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altLang="zh-HK" sz="2600" dirty="0" smtClean="0"/>
              <a:t>Email </a:t>
            </a:r>
            <a:r>
              <a:rPr lang="en-US" altLang="zh-HK" sz="2600" dirty="0"/>
              <a:t>alias @stu.ust.hk / @ust.hk  will be setup when data migration has been </a:t>
            </a:r>
            <a:r>
              <a:rPr lang="en-US" altLang="zh-HK" sz="2600" dirty="0" smtClean="0"/>
              <a:t>started, i.e. </a:t>
            </a:r>
            <a:r>
              <a:rPr lang="en-US" sz="2600" dirty="0" smtClean="0"/>
              <a:t>new </a:t>
            </a:r>
            <a:r>
              <a:rPr lang="en-US" sz="2600" dirty="0"/>
              <a:t>incoming email will be delivered to </a:t>
            </a:r>
            <a:r>
              <a:rPr lang="en-US" sz="2600" dirty="0" smtClean="0"/>
              <a:t>your </a:t>
            </a:r>
            <a:r>
              <a:rPr lang="en-US" sz="2600" dirty="0"/>
              <a:t>@Connect </a:t>
            </a:r>
            <a:r>
              <a:rPr lang="en-US" sz="2600" dirty="0" smtClean="0"/>
              <a:t>account</a:t>
            </a:r>
            <a:endParaRPr lang="en-US" altLang="zh-HK" sz="2600" dirty="0"/>
          </a:p>
          <a:p>
            <a:r>
              <a:rPr lang="en-US" altLang="zh-HK" sz="2600" dirty="0"/>
              <a:t>User can check for migration status</a:t>
            </a:r>
          </a:p>
          <a:p>
            <a:r>
              <a:rPr lang="en-US" altLang="zh-HK" sz="2600" dirty="0"/>
              <a:t>Email message size with attachments that exceed 25MB will not be </a:t>
            </a:r>
            <a:r>
              <a:rPr lang="en-US" altLang="zh-HK" sz="2600" dirty="0" smtClean="0"/>
              <a:t>migrated bu</a:t>
            </a:r>
            <a:r>
              <a:rPr lang="en-US" altLang="zh-HK" sz="2600" dirty="0" smtClean="0"/>
              <a:t>t copied to the “</a:t>
            </a:r>
            <a:r>
              <a:rPr lang="en-US" altLang="zh-HK" sz="2600" dirty="0" smtClean="0">
                <a:solidFill>
                  <a:srgbClr val="FF0000"/>
                </a:solidFill>
              </a:rPr>
              <a:t>Un-migrated Items</a:t>
            </a:r>
            <a:r>
              <a:rPr lang="en-US" altLang="zh-HK" sz="2600" dirty="0" smtClean="0"/>
              <a:t>”</a:t>
            </a:r>
            <a:endParaRPr lang="en-US" altLang="zh-HK" sz="2600" dirty="0"/>
          </a:p>
          <a:p>
            <a:r>
              <a:rPr lang="en-US" altLang="zh-HK" sz="2600" dirty="0" smtClean="0"/>
              <a:t>Old </a:t>
            </a:r>
            <a:r>
              <a:rPr lang="en-US" altLang="zh-HK" sz="2600" dirty="0"/>
              <a:t>mailbox access is made available for 3 months after migration (as backup)</a:t>
            </a:r>
          </a:p>
          <a:p>
            <a:r>
              <a:rPr lang="en-US" altLang="zh-HK" sz="2600" dirty="0"/>
              <a:t>Student need to export and import their contacts if necessary</a:t>
            </a:r>
          </a:p>
          <a:p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3055598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19056" cy="922114"/>
          </a:xfrm>
        </p:spPr>
        <p:txBody>
          <a:bodyPr>
            <a:noAutofit/>
          </a:bodyPr>
          <a:lstStyle/>
          <a:p>
            <a:r>
              <a:rPr lang="en-US" altLang="zh-HK" sz="3200" dirty="0"/>
              <a:t>Changes after migrated to @Connect</a:t>
            </a:r>
            <a:endParaRPr lang="zh-HK" alt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en-US" altLang="zh-HK" sz="2400" dirty="0"/>
              <a:t>Students enjoy continuity after graduation</a:t>
            </a:r>
          </a:p>
          <a:p>
            <a:r>
              <a:rPr lang="en-US" altLang="zh-HK" sz="2400" dirty="0"/>
              <a:t>University maintains lifetime connection with students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zh-HK" sz="2400" dirty="0"/>
              <a:t>Business-class email, calendar and contacts to a user's computer, phone, and web browser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altLang="zh-HK" sz="2400" dirty="0"/>
              <a:t>Increase of email storage (from 4GB to 50GB) </a:t>
            </a:r>
          </a:p>
          <a:p>
            <a:r>
              <a:rPr lang="en-US" altLang="zh-HK" sz="2400" dirty="0"/>
              <a:t>Document sharing via SkyDrive Pro (25GB)</a:t>
            </a:r>
          </a:p>
          <a:p>
            <a:r>
              <a:rPr lang="en-US" altLang="zh-HK" sz="2400" dirty="0"/>
              <a:t>Improved service quality with calendaring, instant messaging, and documents, spreadsheet, and presentation applications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400" dirty="0"/>
              <a:t>Office application can install up to 5 PC/Mac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HK" sz="2400" dirty="0"/>
              <a:t>Office Mobile</a:t>
            </a:r>
          </a:p>
          <a:p>
            <a:r>
              <a:rPr lang="en-US" altLang="zh-HK" sz="2400" dirty="0"/>
              <a:t>Self-service password reset mechanism </a:t>
            </a:r>
          </a:p>
          <a:p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692129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994122"/>
          </a:xfrm>
        </p:spPr>
        <p:txBody>
          <a:bodyPr/>
          <a:lstStyle/>
          <a:p>
            <a:r>
              <a:rPr lang="en-US" altLang="zh-HK" dirty="0"/>
              <a:t>Others changes</a:t>
            </a:r>
            <a:endParaRPr lang="zh-HK" alt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404206"/>
              </p:ext>
            </p:extLst>
          </p:nvPr>
        </p:nvGraphicFramePr>
        <p:xfrm>
          <a:off x="323528" y="1628800"/>
          <a:ext cx="8229600" cy="45281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​​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​Outlook Web App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​HKUST WebMail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Quota​ ​Storage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​​50 GB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​4 GB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​Max Outgoing Size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​25 MB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​50 MB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​Calendar Support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​Yes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​No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​Rich Editing Function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>
                          <a:effectLst/>
                        </a:rPr>
                        <a:t>e.g. Insert table, image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​Yes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​No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Special Folder Name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Sent Items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Deleted Items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Junk Email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Sent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Trash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AutoTrash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Email separator when 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compose message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;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,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32087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Recover Deleted Items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Yes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No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Send Signed Email        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​No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​Yes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4704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994122"/>
          </a:xfrm>
        </p:spPr>
        <p:txBody>
          <a:bodyPr/>
          <a:lstStyle/>
          <a:p>
            <a:r>
              <a:rPr lang="en-US" altLang="zh-HK" dirty="0"/>
              <a:t>Others changes</a:t>
            </a:r>
            <a:endParaRPr lang="zh-HK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Autofit/>
          </a:bodyPr>
          <a:lstStyle/>
          <a:p>
            <a:r>
              <a:rPr lang="en-US" altLang="zh-HK" sz="2400" dirty="0" smtClean="0"/>
              <a:t>Cannot </a:t>
            </a:r>
            <a:r>
              <a:rPr lang="en-US" altLang="zh-HK" sz="2400" dirty="0"/>
              <a:t>read signed email at preview pane, need to open the signed </a:t>
            </a:r>
            <a:r>
              <a:rPr lang="en-US" altLang="zh-HK" sz="2400" dirty="0" smtClean="0"/>
              <a:t>message in separate window.</a:t>
            </a:r>
          </a:p>
          <a:p>
            <a:r>
              <a:rPr lang="en-US" altLang="zh-HK" sz="2400" dirty="0" smtClean="0"/>
              <a:t>HKUST Mailing lists will notice your new @connect.ust.hk email address after one hour of the switched over. You will need to use your @Connect email address when using the mailing lists.</a:t>
            </a:r>
          </a:p>
          <a:p>
            <a:r>
              <a:rPr lang="en-US" altLang="zh-HK" sz="2400" dirty="0" smtClean="0"/>
              <a:t>Change of Display Name to be available later</a:t>
            </a:r>
          </a:p>
          <a:p>
            <a:pPr marL="0" indent="0">
              <a:buNone/>
            </a:pPr>
            <a:endParaRPr lang="en-US" altLang="zh-HK" sz="2000" dirty="0"/>
          </a:p>
        </p:txBody>
      </p:sp>
    </p:spTree>
    <p:extLst>
      <p:ext uri="{BB962C8B-B14F-4D97-AF65-F5344CB8AC3E}">
        <p14:creationId xmlns:p14="http://schemas.microsoft.com/office/powerpoint/2010/main" val="1139742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1104" cy="1143000"/>
          </a:xfrm>
        </p:spPr>
        <p:txBody>
          <a:bodyPr/>
          <a:lstStyle/>
          <a:p>
            <a:r>
              <a:rPr lang="en-US" altLang="zh-HK" dirty="0"/>
              <a:t>Resources for Students</a:t>
            </a:r>
            <a:endParaRPr lang="zh-HK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zh-HK" sz="2800" b="1" dirty="0" smtClean="0"/>
              <a:t>Access from </a:t>
            </a:r>
            <a:r>
              <a:rPr lang="en-US" altLang="zh-HK" sz="2800" b="1" dirty="0" err="1" smtClean="0"/>
              <a:t>myPortal</a:t>
            </a:r>
            <a:r>
              <a:rPr lang="en-US" altLang="zh-HK" sz="2800" b="1" dirty="0" smtClean="0"/>
              <a:t>:</a:t>
            </a:r>
          </a:p>
          <a:p>
            <a:r>
              <a:rPr lang="en-US" sz="2800" b="1" dirty="0"/>
              <a:t>Home tab:</a:t>
            </a:r>
            <a:r>
              <a:rPr lang="en-US" sz="2800" dirty="0"/>
              <a:t> Popular Computing Services</a:t>
            </a:r>
          </a:p>
          <a:p>
            <a:r>
              <a:rPr lang="en-US" sz="2800" b="1" dirty="0"/>
              <a:t>Services tab:</a:t>
            </a:r>
            <a:r>
              <a:rPr lang="en-US" sz="2800" dirty="0"/>
              <a:t> Computing </a:t>
            </a:r>
            <a:r>
              <a:rPr lang="en-US" sz="2800" dirty="0" smtClean="0"/>
              <a:t>Services</a:t>
            </a:r>
          </a:p>
          <a:p>
            <a:r>
              <a:rPr lang="en-US" sz="2800" dirty="0" smtClean="0"/>
              <a:t>Upper right corner when @Connect is in production (18 March)</a:t>
            </a:r>
            <a:endParaRPr lang="en-US" sz="2800" dirty="0"/>
          </a:p>
          <a:p>
            <a:pPr marL="0" indent="0">
              <a:buNone/>
            </a:pPr>
            <a:r>
              <a:rPr lang="en-US" altLang="zh-HK" sz="2800" dirty="0" smtClean="0"/>
              <a:t/>
            </a:r>
            <a:br>
              <a:rPr lang="en-US" altLang="zh-HK" sz="2800" dirty="0" smtClean="0"/>
            </a:br>
            <a:r>
              <a:rPr lang="en-US" altLang="zh-HK" sz="2800" b="1" dirty="0" smtClean="0"/>
              <a:t>Useful URL:</a:t>
            </a:r>
            <a:endParaRPr lang="en-US" altLang="zh-HK" sz="2800" b="1" dirty="0" smtClean="0">
              <a:hlinkClick r:id="rId2"/>
            </a:endParaRPr>
          </a:p>
          <a:p>
            <a:r>
              <a:rPr lang="en-US" altLang="zh-HK" sz="2800" dirty="0" smtClean="0">
                <a:hlinkClick r:id="rId2"/>
              </a:rPr>
              <a:t>http</a:t>
            </a:r>
            <a:r>
              <a:rPr lang="en-US" altLang="zh-HK" sz="2800" dirty="0" smtClean="0">
                <a:hlinkClick r:id="rId2"/>
              </a:rPr>
              <a:t>://O365.ust.hk</a:t>
            </a:r>
            <a:r>
              <a:rPr lang="en-US" altLang="zh-HK" sz="2800" dirty="0" smtClean="0"/>
              <a:t> (log in)</a:t>
            </a:r>
          </a:p>
          <a:p>
            <a:r>
              <a:rPr lang="en-US" altLang="zh-HK" sz="2800" dirty="0">
                <a:hlinkClick r:id="rId3"/>
              </a:rPr>
              <a:t>http://</a:t>
            </a:r>
            <a:r>
              <a:rPr lang="en-US" altLang="zh-HK" sz="2800" dirty="0" smtClean="0">
                <a:hlinkClick r:id="rId3"/>
              </a:rPr>
              <a:t>itsc.ust.hk/365migrate</a:t>
            </a:r>
            <a:r>
              <a:rPr lang="en-US" altLang="zh-HK" sz="2800" dirty="0" smtClean="0">
                <a:hlinkClick r:id="rId3"/>
              </a:rPr>
              <a:t>/</a:t>
            </a:r>
            <a:r>
              <a:rPr lang="en-US" altLang="zh-HK" sz="2800" dirty="0" smtClean="0"/>
              <a:t> (migration</a:t>
            </a:r>
            <a:r>
              <a:rPr lang="en-US" altLang="zh-HK" sz="2800" dirty="0" smtClean="0"/>
              <a:t>)</a:t>
            </a:r>
          </a:p>
          <a:p>
            <a:r>
              <a:rPr lang="en-US" altLang="zh-HK" sz="2800" dirty="0">
                <a:hlinkClick r:id="rId4"/>
              </a:rPr>
              <a:t>http://</a:t>
            </a:r>
            <a:r>
              <a:rPr lang="en-US" altLang="zh-HK" sz="2800" dirty="0" smtClean="0">
                <a:hlinkClick r:id="rId4"/>
              </a:rPr>
              <a:t>itsc.ust.hk/connect/</a:t>
            </a:r>
            <a:r>
              <a:rPr lang="en-US" altLang="zh-HK" sz="2800" dirty="0" smtClean="0"/>
              <a:t> (@Connect home page)</a:t>
            </a:r>
          </a:p>
          <a:p>
            <a:r>
              <a:rPr lang="en-US" altLang="zh-HK" sz="2800" dirty="0">
                <a:hlinkClick r:id="rId5"/>
              </a:rPr>
              <a:t>http://</a:t>
            </a:r>
            <a:r>
              <a:rPr lang="en-US" altLang="zh-HK" sz="2800" dirty="0" smtClean="0">
                <a:hlinkClick r:id="rId5"/>
              </a:rPr>
              <a:t>itsc.ust.hk/kb/</a:t>
            </a:r>
            <a:r>
              <a:rPr lang="en-US" altLang="zh-HK" sz="2800" dirty="0" smtClean="0"/>
              <a:t> (Knowledge Base)</a:t>
            </a:r>
            <a:endParaRPr lang="en-US" altLang="zh-HK" sz="2800" dirty="0"/>
          </a:p>
          <a:p>
            <a:pPr marL="0" indent="0">
              <a:buNone/>
            </a:pPr>
            <a:r>
              <a:rPr lang="en-US" altLang="zh-HK" sz="2800" dirty="0" smtClean="0"/>
              <a:t/>
            </a:r>
            <a:br>
              <a:rPr lang="en-US" altLang="zh-HK" sz="2800" dirty="0" smtClean="0"/>
            </a:br>
            <a:r>
              <a:rPr lang="en-US" altLang="zh-HK" sz="2800" b="1" dirty="0" smtClean="0"/>
              <a:t>Other Help</a:t>
            </a:r>
            <a:endParaRPr lang="en-US" altLang="zh-HK" sz="2800" b="1" dirty="0" smtClean="0"/>
          </a:p>
          <a:p>
            <a:r>
              <a:rPr lang="en-US" altLang="zh-HK" sz="2800" dirty="0">
                <a:hlinkClick r:id="rId6" action="ppaction://hlinkfile"/>
              </a:rPr>
              <a:t>at-connect-pilot-adopters-discuss@lists.ust.hk</a:t>
            </a:r>
            <a:r>
              <a:rPr lang="en-US" altLang="zh-HK" sz="2800" dirty="0"/>
              <a:t> </a:t>
            </a:r>
          </a:p>
          <a:p>
            <a:r>
              <a:rPr lang="en-US" altLang="zh-HK" sz="2800" dirty="0" smtClean="0"/>
              <a:t>Computer </a:t>
            </a:r>
            <a:r>
              <a:rPr lang="en-US" altLang="zh-HK" sz="2800" dirty="0"/>
              <a:t>Barn Helpdesk</a:t>
            </a:r>
          </a:p>
          <a:p>
            <a:r>
              <a:rPr lang="en-US" altLang="zh-HK" sz="2800" dirty="0" smtClean="0"/>
              <a:t>cchelp@ust.hk</a:t>
            </a:r>
            <a:endParaRPr lang="en-US" altLang="zh-HK" sz="2800" dirty="0"/>
          </a:p>
        </p:txBody>
      </p:sp>
    </p:spTree>
    <p:extLst>
      <p:ext uri="{BB962C8B-B14F-4D97-AF65-F5344CB8AC3E}">
        <p14:creationId xmlns:p14="http://schemas.microsoft.com/office/powerpoint/2010/main" val="3187477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6491064" cy="720080"/>
          </a:xfrm>
        </p:spPr>
        <p:txBody>
          <a:bodyPr>
            <a:normAutofit fontScale="90000"/>
          </a:bodyPr>
          <a:lstStyle/>
          <a:p>
            <a:r>
              <a:rPr lang="en-US" altLang="zh-HK" dirty="0" smtClean="0"/>
              <a:t>What you need to complete for this pilot program?</a:t>
            </a:r>
            <a:endParaRPr lang="zh-HK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altLang="zh-HK" dirty="0" smtClean="0"/>
              <a:t>Attend </a:t>
            </a:r>
            <a:r>
              <a:rPr lang="en-US" altLang="zh-HK" dirty="0"/>
              <a:t>a briefing </a:t>
            </a:r>
            <a:r>
              <a:rPr lang="en-US" altLang="zh-HK" dirty="0" smtClean="0"/>
              <a:t>session</a:t>
            </a:r>
            <a:endParaRPr lang="en-US" altLang="zh-HK" dirty="0"/>
          </a:p>
          <a:p>
            <a:r>
              <a:rPr lang="en-US" altLang="zh-HK" dirty="0" smtClean="0"/>
              <a:t>Register </a:t>
            </a:r>
            <a:r>
              <a:rPr lang="en-US" altLang="zh-HK" dirty="0"/>
              <a:t>and successfully migrate to the @connect account </a:t>
            </a:r>
            <a:r>
              <a:rPr lang="en-US" altLang="zh-HK" dirty="0" smtClean="0"/>
              <a:t>(</a:t>
            </a:r>
            <a:r>
              <a:rPr lang="en-US" altLang="zh-HK" dirty="0"/>
              <a:t>http://</a:t>
            </a:r>
            <a:r>
              <a:rPr lang="en-US" altLang="zh-HK" dirty="0" smtClean="0"/>
              <a:t>itsc.ust.hk/365migrate</a:t>
            </a:r>
            <a:r>
              <a:rPr lang="en-US" altLang="zh-HK" dirty="0" smtClean="0"/>
              <a:t>/)</a:t>
            </a:r>
            <a:endParaRPr lang="en-US" altLang="zh-HK" dirty="0"/>
          </a:p>
          <a:p>
            <a:pPr lvl="0"/>
            <a:r>
              <a:rPr lang="en-US" altLang="zh-HK" dirty="0" smtClean="0"/>
              <a:t>Complete an on-line questionnaire</a:t>
            </a:r>
            <a:endParaRPr lang="en-US" altLang="zh-HK" dirty="0"/>
          </a:p>
          <a:p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2465973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683</Words>
  <Application>Microsoft Office PowerPoint</Application>
  <PresentationFormat>On-screen Show (4:3)</PresentationFormat>
  <Paragraphs>108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PMingLiU</vt:lpstr>
      <vt:lpstr>Arial</vt:lpstr>
      <vt:lpstr>Calibri</vt:lpstr>
      <vt:lpstr>Times New Roman</vt:lpstr>
      <vt:lpstr>Wingdings</vt:lpstr>
      <vt:lpstr>Office 佈景主題</vt:lpstr>
      <vt:lpstr>自訂設計</vt:lpstr>
      <vt:lpstr>1_自訂設計</vt:lpstr>
      <vt:lpstr>@Connect –  Students' Lifetime  Email Service </vt:lpstr>
      <vt:lpstr>@Connect-Overview</vt:lpstr>
      <vt:lpstr>Office 365 Features Highlight</vt:lpstr>
      <vt:lpstr>@Connect Email Address and Routing</vt:lpstr>
      <vt:lpstr>@Connect Email Address and Routing</vt:lpstr>
      <vt:lpstr>@Connect Mailbox Lifecycle</vt:lpstr>
      <vt:lpstr>@Connect Mailbox Migration</vt:lpstr>
      <vt:lpstr>Changes after migrated to @Connect</vt:lpstr>
      <vt:lpstr>Others changes</vt:lpstr>
      <vt:lpstr>Others changes</vt:lpstr>
      <vt:lpstr>Resources for Students</vt:lpstr>
      <vt:lpstr>What you need to complete for this pilot program?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FOK, Mike O T</dc:creator>
  <cp:lastModifiedBy>James Tsang</cp:lastModifiedBy>
  <cp:revision>29</cp:revision>
  <cp:lastPrinted>2014-01-14T04:26:49Z</cp:lastPrinted>
  <dcterms:created xsi:type="dcterms:W3CDTF">2012-12-05T06:21:24Z</dcterms:created>
  <dcterms:modified xsi:type="dcterms:W3CDTF">2014-02-17T08:57:25Z</dcterms:modified>
</cp:coreProperties>
</file>