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61" r:id="rId5"/>
    <p:sldId id="266" r:id="rId6"/>
    <p:sldId id="260" r:id="rId7"/>
    <p:sldId id="262" r:id="rId8"/>
    <p:sldId id="269" r:id="rId9"/>
    <p:sldId id="267" r:id="rId10"/>
    <p:sldId id="268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0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0824244-E683-42A0-BB8C-2A55FD5BEB46}" type="datetimeFigureOut">
              <a:rPr lang="en-US" smtClean="0"/>
              <a:t>4/17/2012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F13DF5F-A305-4529-A638-F2C5650636F8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doug.wong@ust.hk" TargetMode="External"/><Relationship Id="rId2" Type="http://schemas.openxmlformats.org/officeDocument/2006/relationships/hyperlink" Target="mailto:cchelp@ust.hk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7772400" cy="2362200"/>
          </a:xfrm>
        </p:spPr>
        <p:txBody>
          <a:bodyPr>
            <a:noAutofit/>
          </a:bodyPr>
          <a:lstStyle/>
          <a:p>
            <a:r>
              <a:rPr lang="en-US" sz="7200" dirty="0"/>
              <a:t>Email Server Migration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295400"/>
          </a:xfrm>
        </p:spPr>
        <p:txBody>
          <a:bodyPr/>
          <a:lstStyle/>
          <a:p>
            <a:r>
              <a:rPr lang="en-US" sz="2800" dirty="0" smtClean="0"/>
              <a:t>Briefing</a:t>
            </a:r>
            <a:r>
              <a:rPr lang="en-US" sz="3200" dirty="0" smtClean="0"/>
              <a:t> Session For </a:t>
            </a:r>
          </a:p>
          <a:p>
            <a:r>
              <a:rPr lang="en-US" sz="3200" dirty="0" smtClean="0"/>
              <a:t>IDLPs</a:t>
            </a:r>
            <a:endParaRPr lang="en-US" sz="3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17713" y="6019800"/>
            <a:ext cx="117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2">
                    <a:lumMod val="75000"/>
                  </a:schemeClr>
                </a:solidFill>
              </a:rPr>
              <a:t>ITSC</a:t>
            </a:r>
          </a:p>
        </p:txBody>
      </p:sp>
    </p:spTree>
    <p:extLst>
      <p:ext uri="{BB962C8B-B14F-4D97-AF65-F5344CB8AC3E}">
        <p14:creationId xmlns:p14="http://schemas.microsoft.com/office/powerpoint/2010/main" val="3306501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66800" y="2438400"/>
            <a:ext cx="7213600" cy="4038600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iMail</a:t>
            </a:r>
            <a:endParaRPr lang="en-US" dirty="0" smtClean="0"/>
          </a:p>
          <a:p>
            <a:pPr lvl="1"/>
            <a:r>
              <a:rPr lang="en-US" dirty="0" smtClean="0"/>
              <a:t>The email </a:t>
            </a:r>
            <a:r>
              <a:rPr lang="en-US" dirty="0"/>
              <a:t>s</a:t>
            </a:r>
            <a:r>
              <a:rPr lang="en-US" dirty="0" smtClean="0"/>
              <a:t>erver which we are currently using</a:t>
            </a:r>
          </a:p>
          <a:p>
            <a:r>
              <a:rPr lang="en-US" dirty="0" smtClean="0"/>
              <a:t>Exchange</a:t>
            </a:r>
          </a:p>
          <a:p>
            <a:pPr lvl="1"/>
            <a:r>
              <a:rPr lang="en-US" dirty="0" smtClean="0"/>
              <a:t>Name of a Microsoft email server</a:t>
            </a:r>
          </a:p>
          <a:p>
            <a:r>
              <a:rPr lang="en-US" dirty="0" smtClean="0"/>
              <a:t>Outlook</a:t>
            </a:r>
          </a:p>
          <a:p>
            <a:pPr lvl="1"/>
            <a:r>
              <a:rPr lang="en-US" dirty="0" smtClean="0"/>
              <a:t>An Email Client – the tool you use to check emails, like Thunderbird and PC-Pine</a:t>
            </a:r>
          </a:p>
          <a:p>
            <a:r>
              <a:rPr lang="en-US" dirty="0" smtClean="0"/>
              <a:t>OWA</a:t>
            </a:r>
          </a:p>
          <a:p>
            <a:pPr lvl="1"/>
            <a:r>
              <a:rPr lang="en-US" u="sng" dirty="0" smtClean="0"/>
              <a:t>O</a:t>
            </a:r>
            <a:r>
              <a:rPr lang="en-US" dirty="0" smtClean="0"/>
              <a:t>utlook </a:t>
            </a:r>
            <a:r>
              <a:rPr lang="en-US" u="sng" dirty="0" smtClean="0"/>
              <a:t>W</a:t>
            </a:r>
            <a:r>
              <a:rPr lang="en-US" dirty="0" smtClean="0"/>
              <a:t>eb </a:t>
            </a:r>
            <a:r>
              <a:rPr lang="en-US" u="sng" dirty="0" smtClean="0"/>
              <a:t>A</a:t>
            </a:r>
            <a:r>
              <a:rPr lang="en-US" dirty="0" smtClean="0"/>
              <a:t>pplication – a web-based interface to check emails in Exchange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Terminology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991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752600"/>
          </a:xfrm>
        </p:spPr>
        <p:txBody>
          <a:bodyPr>
            <a:normAutofit/>
          </a:bodyPr>
          <a:lstStyle/>
          <a:p>
            <a:r>
              <a:rPr lang="en-US" dirty="0" smtClean="0"/>
              <a:t>Email Server </a:t>
            </a:r>
            <a:r>
              <a:rPr lang="en-US" dirty="0" smtClean="0"/>
              <a:t>Migration</a:t>
            </a:r>
            <a:br>
              <a:rPr lang="en-US" dirty="0" smtClean="0"/>
            </a:br>
            <a:r>
              <a:rPr lang="en-US" sz="3100" dirty="0"/>
              <a:t>* S</a:t>
            </a:r>
            <a:r>
              <a:rPr lang="en-US" sz="3100" dirty="0" smtClean="0"/>
              <a:t>taff Only *</a:t>
            </a:r>
            <a:endParaRPr lang="en-US" sz="3100" dirty="0"/>
          </a:p>
        </p:txBody>
      </p:sp>
      <p:sp>
        <p:nvSpPr>
          <p:cNvPr id="5" name="Rectangle 4"/>
          <p:cNvSpPr/>
          <p:nvPr/>
        </p:nvSpPr>
        <p:spPr>
          <a:xfrm>
            <a:off x="838200" y="3810000"/>
            <a:ext cx="25667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iMail</a:t>
            </a:r>
            <a:endParaRPr lang="en-US" sz="8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3047375"/>
            <a:ext cx="2971800" cy="2971800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>
            <a:off x="3886200" y="4228475"/>
            <a:ext cx="990600" cy="609600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59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133600"/>
            <a:ext cx="7408333" cy="4572000"/>
          </a:xfrm>
        </p:spPr>
        <p:txBody>
          <a:bodyPr>
            <a:normAutofit/>
          </a:bodyPr>
          <a:lstStyle/>
          <a:p>
            <a:r>
              <a:rPr lang="en-US" dirty="0"/>
              <a:t>Access emails, calendars, contacts and tasks anywhere, anytime </a:t>
            </a:r>
          </a:p>
          <a:p>
            <a:pPr lvl="1"/>
            <a:r>
              <a:rPr lang="en-US" dirty="0" smtClean="0"/>
              <a:t>By PC/Mac</a:t>
            </a:r>
            <a:endParaRPr lang="en-US" dirty="0"/>
          </a:p>
          <a:p>
            <a:pPr lvl="1"/>
            <a:r>
              <a:rPr lang="en-US" dirty="0"/>
              <a:t>By </a:t>
            </a:r>
            <a:r>
              <a:rPr lang="en-US" dirty="0" smtClean="0"/>
              <a:t>full-featured </a:t>
            </a:r>
            <a:r>
              <a:rPr lang="en-US" dirty="0"/>
              <a:t>Web Based </a:t>
            </a:r>
            <a:r>
              <a:rPr lang="en-US" dirty="0" smtClean="0"/>
              <a:t>Email Client </a:t>
            </a:r>
            <a:r>
              <a:rPr lang="en-US" dirty="0"/>
              <a:t>– Outlook Web App (OWA)</a:t>
            </a:r>
          </a:p>
          <a:p>
            <a:pPr lvl="1"/>
            <a:r>
              <a:rPr lang="en-US" dirty="0"/>
              <a:t>By Smart </a:t>
            </a:r>
            <a:r>
              <a:rPr lang="en-US" dirty="0" smtClean="0"/>
              <a:t>Phones (e.g. iPhone, Android)</a:t>
            </a:r>
            <a:endParaRPr lang="en-US" dirty="0"/>
          </a:p>
          <a:p>
            <a:r>
              <a:rPr lang="en-US" dirty="0"/>
              <a:t>Sharing and </a:t>
            </a:r>
            <a:r>
              <a:rPr lang="en-US" dirty="0" smtClean="0"/>
              <a:t>Collaboration</a:t>
            </a:r>
          </a:p>
          <a:p>
            <a:pPr lvl="1"/>
            <a:r>
              <a:rPr lang="en-US" dirty="0" smtClean="0"/>
              <a:t>Sharing </a:t>
            </a:r>
            <a:r>
              <a:rPr lang="en-US" dirty="0"/>
              <a:t>calendars, tasks, contacts and files</a:t>
            </a:r>
          </a:p>
          <a:p>
            <a:pPr lvl="1"/>
            <a:r>
              <a:rPr lang="en-US" dirty="0"/>
              <a:t>Quickly and easily arrange </a:t>
            </a:r>
            <a:r>
              <a:rPr lang="en-US" dirty="0" smtClean="0"/>
              <a:t>meetings and </a:t>
            </a:r>
            <a:r>
              <a:rPr lang="en-US" dirty="0"/>
              <a:t>conference </a:t>
            </a:r>
            <a:r>
              <a:rPr lang="en-US" dirty="0" smtClean="0"/>
              <a:t>rooms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The Benefits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374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600" dirty="0"/>
              <a:t>Phase 1 – Pilot by invitation </a:t>
            </a:r>
            <a:r>
              <a:rPr lang="en-US" sz="2600" dirty="0" smtClean="0"/>
              <a:t>(April)</a:t>
            </a:r>
            <a:endParaRPr lang="en-US" sz="2600" dirty="0"/>
          </a:p>
          <a:p>
            <a:pPr lvl="1"/>
            <a:r>
              <a:rPr lang="en-US" dirty="0"/>
              <a:t>Who have migrated?</a:t>
            </a:r>
          </a:p>
          <a:p>
            <a:pPr lvl="2"/>
            <a:r>
              <a:rPr lang="en-US" dirty="0"/>
              <a:t>Most ITSC </a:t>
            </a:r>
            <a:r>
              <a:rPr lang="en-US" dirty="0" smtClean="0"/>
              <a:t>colleagues (done in March)</a:t>
            </a:r>
            <a:endParaRPr lang="en-US" dirty="0"/>
          </a:p>
          <a:p>
            <a:pPr lvl="1"/>
            <a:r>
              <a:rPr lang="en-US" dirty="0"/>
              <a:t>Who </a:t>
            </a:r>
            <a:r>
              <a:rPr lang="en-US" dirty="0" smtClean="0"/>
              <a:t>are being invited</a:t>
            </a:r>
            <a:r>
              <a:rPr lang="en-US" dirty="0"/>
              <a:t>?</a:t>
            </a:r>
          </a:p>
          <a:p>
            <a:pPr lvl="2"/>
            <a:r>
              <a:rPr lang="en-US" dirty="0"/>
              <a:t>Departmental support staff</a:t>
            </a:r>
          </a:p>
          <a:p>
            <a:pPr lvl="2"/>
            <a:r>
              <a:rPr lang="en-US" dirty="0"/>
              <a:t>IDLPs </a:t>
            </a:r>
          </a:p>
          <a:p>
            <a:pPr lvl="2"/>
            <a:r>
              <a:rPr lang="en-US" dirty="0"/>
              <a:t>Any other </a:t>
            </a:r>
            <a:r>
              <a:rPr lang="en-US" dirty="0" smtClean="0"/>
              <a:t>opt-in is </a:t>
            </a:r>
            <a:r>
              <a:rPr lang="en-US" dirty="0"/>
              <a:t>welcome</a:t>
            </a:r>
          </a:p>
          <a:p>
            <a:pPr lvl="1"/>
            <a:r>
              <a:rPr lang="en-US" dirty="0"/>
              <a:t>What is not available yet?</a:t>
            </a:r>
          </a:p>
          <a:p>
            <a:pPr lvl="2"/>
            <a:r>
              <a:rPr lang="en-US" dirty="0"/>
              <a:t>Changing Full Name, Changing Email Alias - will be available in May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Migrate In 3 Phases</a:t>
            </a:r>
          </a:p>
        </p:txBody>
      </p:sp>
    </p:spTree>
    <p:extLst>
      <p:ext uri="{BB962C8B-B14F-4D97-AF65-F5344CB8AC3E}">
        <p14:creationId xmlns:p14="http://schemas.microsoft.com/office/powerpoint/2010/main" val="524247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66800" y="2514599"/>
            <a:ext cx="7086600" cy="3810001"/>
          </a:xfrm>
        </p:spPr>
        <p:txBody>
          <a:bodyPr>
            <a:normAutofit/>
          </a:bodyPr>
          <a:lstStyle/>
          <a:p>
            <a:r>
              <a:rPr lang="en-US" dirty="0" smtClean="0"/>
              <a:t>Phase 2 – Large Scale User Switchover (Backend)</a:t>
            </a:r>
          </a:p>
          <a:p>
            <a:pPr lvl="1"/>
            <a:r>
              <a:rPr lang="en-US" dirty="0" smtClean="0"/>
              <a:t>User Migration is done overnight</a:t>
            </a:r>
            <a:r>
              <a:rPr lang="en-US" dirty="0"/>
              <a:t>, one </a:t>
            </a:r>
            <a:r>
              <a:rPr lang="en-US" dirty="0" err="1" smtClean="0"/>
              <a:t>dept</a:t>
            </a:r>
            <a:r>
              <a:rPr lang="en-US" dirty="0" smtClean="0"/>
              <a:t> at </a:t>
            </a:r>
            <a:r>
              <a:rPr lang="en-US" dirty="0"/>
              <a:t>a time</a:t>
            </a:r>
            <a:endParaRPr lang="en-US" dirty="0" smtClean="0"/>
          </a:p>
          <a:p>
            <a:pPr lvl="1"/>
            <a:r>
              <a:rPr lang="en-US" dirty="0" smtClean="0"/>
              <a:t>Should be transparent to most users</a:t>
            </a:r>
          </a:p>
          <a:p>
            <a:pPr lvl="1"/>
            <a:r>
              <a:rPr lang="en-US" dirty="0" smtClean="0"/>
              <a:t>PROVOST Branch – To be </a:t>
            </a:r>
            <a:r>
              <a:rPr lang="en-US" dirty="0"/>
              <a:t>completed by </a:t>
            </a:r>
            <a:r>
              <a:rPr lang="en-US" dirty="0" smtClean="0"/>
              <a:t>May</a:t>
            </a:r>
            <a:endParaRPr lang="en-US" dirty="0"/>
          </a:p>
          <a:p>
            <a:pPr lvl="1"/>
            <a:r>
              <a:rPr lang="en-US" dirty="0"/>
              <a:t>VPAB, VPRD and Others – To be completed by June</a:t>
            </a:r>
          </a:p>
          <a:p>
            <a:r>
              <a:rPr lang="en-US" dirty="0" smtClean="0"/>
              <a:t>Phase 3 – Advanced </a:t>
            </a:r>
            <a:r>
              <a:rPr lang="en-US" b="1" dirty="0" smtClean="0"/>
              <a:t>Exchange</a:t>
            </a:r>
            <a:r>
              <a:rPr lang="en-US" dirty="0" smtClean="0"/>
              <a:t> Features</a:t>
            </a:r>
          </a:p>
          <a:p>
            <a:pPr lvl="1"/>
            <a:r>
              <a:rPr lang="en-US" dirty="0" smtClean="0"/>
              <a:t>Trainings </a:t>
            </a:r>
            <a:r>
              <a:rPr lang="en-US" dirty="0"/>
              <a:t>on Sharing and </a:t>
            </a:r>
            <a:r>
              <a:rPr lang="en-US" dirty="0" smtClean="0"/>
              <a:t>Collaboration </a:t>
            </a:r>
            <a:r>
              <a:rPr lang="en-US" dirty="0" smtClean="0"/>
              <a:t>features</a:t>
            </a:r>
          </a:p>
          <a:p>
            <a:r>
              <a:rPr lang="en-US" dirty="0" smtClean="0"/>
              <a:t>Special requests from departments could be arranged when feasible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Migrate In 3 Phases </a:t>
            </a:r>
            <a:r>
              <a:rPr lang="en-US" sz="1200" dirty="0" smtClean="0"/>
              <a:t>(Continued)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33373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286000"/>
            <a:ext cx="7408333" cy="4114800"/>
          </a:xfrm>
        </p:spPr>
        <p:txBody>
          <a:bodyPr>
            <a:normAutofit/>
          </a:bodyPr>
          <a:lstStyle/>
          <a:p>
            <a:r>
              <a:rPr lang="en-US" dirty="0" smtClean="0"/>
              <a:t>Before the Migration</a:t>
            </a:r>
          </a:p>
          <a:p>
            <a:pPr lvl="1"/>
            <a:r>
              <a:rPr lang="en-US" dirty="0" smtClean="0"/>
              <a:t>Outlook – Suggest upgrading </a:t>
            </a:r>
            <a:r>
              <a:rPr lang="en-US" dirty="0"/>
              <a:t>to Outlook </a:t>
            </a:r>
            <a:r>
              <a:rPr lang="en-US" dirty="0" smtClean="0"/>
              <a:t>2010</a:t>
            </a:r>
            <a:endParaRPr lang="en-US" dirty="0"/>
          </a:p>
          <a:p>
            <a:pPr lvl="1"/>
            <a:r>
              <a:rPr lang="en-US" dirty="0" smtClean="0"/>
              <a:t>Most users (IMAP4 Email Clients) – No Action required</a:t>
            </a:r>
          </a:p>
          <a:p>
            <a:pPr lvl="1"/>
            <a:r>
              <a:rPr lang="en-US" dirty="0" smtClean="0"/>
              <a:t>PC-Pine - upgraded to version 4.6.4</a:t>
            </a:r>
          </a:p>
          <a:p>
            <a:r>
              <a:rPr lang="en-US" dirty="0" smtClean="0"/>
              <a:t>After the Migration</a:t>
            </a:r>
          </a:p>
          <a:p>
            <a:pPr marL="553720" lvl="2"/>
            <a:r>
              <a:rPr lang="en-US" sz="2200" dirty="0"/>
              <a:t>Outlook Clients</a:t>
            </a:r>
          </a:p>
          <a:p>
            <a:pPr lvl="2"/>
            <a:r>
              <a:rPr lang="en-US" dirty="0" smtClean="0"/>
              <a:t>Set up your Exchange account in Outlook – Simple!</a:t>
            </a:r>
          </a:p>
          <a:p>
            <a:pPr lvl="1"/>
            <a:r>
              <a:rPr lang="en-US" dirty="0" smtClean="0"/>
              <a:t>IMAP4 Clients</a:t>
            </a:r>
          </a:p>
          <a:p>
            <a:pPr lvl="2"/>
            <a:r>
              <a:rPr lang="en-US" dirty="0" smtClean="0"/>
              <a:t>No configuration change is needed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To Do  Before/After </a:t>
            </a:r>
            <a:r>
              <a:rPr lang="en-US" dirty="0"/>
              <a:t>T</a:t>
            </a:r>
            <a:r>
              <a:rPr lang="en-US" dirty="0" smtClean="0"/>
              <a:t>he </a:t>
            </a:r>
            <a:br>
              <a:rPr lang="en-US" dirty="0" smtClean="0"/>
            </a:br>
            <a:r>
              <a:rPr lang="en-US" dirty="0" smtClean="0"/>
              <a:t>Phase 2 Migration?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751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2362200"/>
            <a:ext cx="7408333" cy="37338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Exchange’s Personal Features</a:t>
            </a:r>
          </a:p>
          <a:p>
            <a:pPr lvl="1"/>
            <a:r>
              <a:rPr lang="en-US" dirty="0"/>
              <a:t>Server based </a:t>
            </a:r>
            <a:r>
              <a:rPr lang="en-US" b="1" dirty="0"/>
              <a:t>Contacts</a:t>
            </a:r>
            <a:r>
              <a:rPr lang="en-US" dirty="0"/>
              <a:t> and </a:t>
            </a:r>
            <a:r>
              <a:rPr lang="en-US" b="1" dirty="0"/>
              <a:t>Calendars</a:t>
            </a:r>
          </a:p>
          <a:p>
            <a:pPr lvl="1"/>
            <a:r>
              <a:rPr lang="en-US" dirty="0" smtClean="0"/>
              <a:t>Full-featured </a:t>
            </a:r>
            <a:r>
              <a:rPr lang="en-US" dirty="0"/>
              <a:t>Outlook (w/Exchange account setup)</a:t>
            </a:r>
          </a:p>
          <a:p>
            <a:pPr lvl="1"/>
            <a:r>
              <a:rPr lang="en-US" dirty="0" smtClean="0"/>
              <a:t>Full-featured web-based </a:t>
            </a:r>
            <a:r>
              <a:rPr lang="en-US" dirty="0"/>
              <a:t>interface (OWA)</a:t>
            </a:r>
          </a:p>
          <a:p>
            <a:pPr lvl="1"/>
            <a:r>
              <a:rPr lang="en-US" dirty="0"/>
              <a:t>Direct smartphone support (Email/Contacts/Calendars/Tasks)</a:t>
            </a:r>
          </a:p>
          <a:p>
            <a:pPr lvl="1"/>
            <a:r>
              <a:rPr lang="en-US" dirty="0"/>
              <a:t>Recover deleted emails in 30days (Outlook only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Real-time notification if Email Recipient is on leave (Outlook only)</a:t>
            </a:r>
          </a:p>
          <a:p>
            <a:pPr lvl="1"/>
            <a:r>
              <a:rPr lang="en-US" dirty="0" smtClean="0"/>
              <a:t>8G email quota, and more …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benefits after Migration </a:t>
            </a:r>
            <a:br>
              <a:rPr lang="en-US" dirty="0"/>
            </a:br>
            <a:r>
              <a:rPr lang="en-US" dirty="0"/>
              <a:t>(Phase 2) ?</a:t>
            </a:r>
          </a:p>
        </p:txBody>
      </p:sp>
    </p:spTree>
    <p:extLst>
      <p:ext uri="{BB962C8B-B14F-4D97-AF65-F5344CB8AC3E}">
        <p14:creationId xmlns:p14="http://schemas.microsoft.com/office/powerpoint/2010/main" val="129085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514600"/>
            <a:ext cx="7408333" cy="3611563"/>
          </a:xfrm>
        </p:spPr>
        <p:txBody>
          <a:bodyPr>
            <a:normAutofit/>
          </a:bodyPr>
          <a:lstStyle/>
          <a:p>
            <a:r>
              <a:rPr lang="en-US" dirty="0"/>
              <a:t>Sharing and Collaboration features</a:t>
            </a:r>
          </a:p>
          <a:p>
            <a:pPr lvl="1"/>
            <a:r>
              <a:rPr lang="en-US" dirty="0" smtClean="0"/>
              <a:t>Shared Contacts and Calendars</a:t>
            </a:r>
          </a:p>
          <a:p>
            <a:pPr lvl="1"/>
            <a:r>
              <a:rPr lang="en-US" dirty="0" smtClean="0"/>
              <a:t>Event Invitations and Replies (Accept/Reject/Maybe)</a:t>
            </a:r>
          </a:p>
          <a:p>
            <a:pPr lvl="1"/>
            <a:r>
              <a:rPr lang="en-US" dirty="0" smtClean="0"/>
              <a:t>Resource booking (e.g. Meeting Room) for events</a:t>
            </a:r>
          </a:p>
          <a:p>
            <a:pPr lvl="1"/>
            <a:r>
              <a:rPr lang="en-US" dirty="0" smtClean="0"/>
              <a:t>Boss/Secretary working relationship</a:t>
            </a:r>
          </a:p>
          <a:p>
            <a:pPr lvl="2"/>
            <a:r>
              <a:rPr lang="en-US" dirty="0" smtClean="0"/>
              <a:t>Scheduling meetings and events for Boss</a:t>
            </a:r>
          </a:p>
          <a:p>
            <a:pPr lvl="2"/>
            <a:r>
              <a:rPr lang="en-US" dirty="0" smtClean="0"/>
              <a:t>Manage Boss Contacts</a:t>
            </a:r>
          </a:p>
          <a:p>
            <a:pPr lvl="2"/>
            <a:r>
              <a:rPr lang="en-US" dirty="0" smtClean="0"/>
              <a:t>Real-time shown on Boss iPhone</a:t>
            </a:r>
          </a:p>
          <a:p>
            <a:pPr lvl="2"/>
            <a:r>
              <a:rPr lang="en-US" dirty="0" smtClean="0"/>
              <a:t>Reply email on behalf of Boss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benefits after most users </a:t>
            </a:r>
            <a:br>
              <a:rPr lang="en-US" dirty="0" smtClean="0"/>
            </a:br>
            <a:r>
              <a:rPr lang="en-US" dirty="0" smtClean="0"/>
              <a:t>are migrated (Phase 3)?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334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43467" y="2438400"/>
            <a:ext cx="7738533" cy="38862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Who can Opt-in?</a:t>
            </a:r>
          </a:p>
          <a:p>
            <a:pPr lvl="1"/>
            <a:r>
              <a:rPr lang="en-US" dirty="0" smtClean="0"/>
              <a:t>Any HKUST staff can apply</a:t>
            </a:r>
          </a:p>
          <a:p>
            <a:r>
              <a:rPr lang="en-US" dirty="0" smtClean="0"/>
              <a:t>Send the opt-in request to </a:t>
            </a:r>
            <a:r>
              <a:rPr lang="en-US" dirty="0" smtClean="0">
                <a:hlinkClick r:id="rId2"/>
              </a:rPr>
              <a:t>cchelp@ust.hk</a:t>
            </a:r>
            <a:r>
              <a:rPr lang="en-US" dirty="0" smtClean="0"/>
              <a:t> with the following information:</a:t>
            </a:r>
          </a:p>
          <a:p>
            <a:pPr lvl="1"/>
            <a:r>
              <a:rPr lang="en-US" dirty="0" smtClean="0"/>
              <a:t>Optional - Preferred Full Name (</a:t>
            </a:r>
            <a:r>
              <a:rPr lang="en-US" sz="1900" dirty="0" smtClean="0"/>
              <a:t>e.g. Doug </a:t>
            </a:r>
            <a:r>
              <a:rPr lang="en-US" sz="1900" dirty="0" smtClean="0"/>
              <a:t>Wong instead of Doug CT Wong</a:t>
            </a:r>
            <a:r>
              <a:rPr lang="en-US" dirty="0" smtClean="0"/>
              <a:t>) </a:t>
            </a:r>
            <a:endParaRPr lang="en-US" dirty="0" smtClean="0"/>
          </a:p>
          <a:p>
            <a:pPr lvl="2"/>
            <a:r>
              <a:rPr lang="en-US" dirty="0" smtClean="0"/>
              <a:t>Displays in the </a:t>
            </a:r>
            <a:r>
              <a:rPr lang="en-US" b="1" dirty="0" smtClean="0"/>
              <a:t>From</a:t>
            </a:r>
            <a:r>
              <a:rPr lang="en-US" dirty="0" smtClean="0"/>
              <a:t> field of emails you send</a:t>
            </a:r>
          </a:p>
          <a:p>
            <a:pPr lvl="1"/>
            <a:r>
              <a:rPr lang="en-US" dirty="0" smtClean="0"/>
              <a:t>Optional - Preferred Email Address or Alias (</a:t>
            </a:r>
            <a:r>
              <a:rPr lang="en-US" sz="1900" dirty="0" smtClean="0"/>
              <a:t>e.g. </a:t>
            </a:r>
            <a:r>
              <a:rPr lang="en-US" sz="1900" dirty="0" smtClean="0">
                <a:hlinkClick r:id="rId3"/>
              </a:rPr>
              <a:t>doug.wong@ust.hk</a:t>
            </a:r>
            <a:r>
              <a:rPr lang="en-US" sz="1900" dirty="0" smtClean="0"/>
              <a:t> instead of ccdoug@ust.hk</a:t>
            </a:r>
            <a:r>
              <a:rPr lang="en-US" dirty="0" smtClean="0"/>
              <a:t>)</a:t>
            </a:r>
            <a:endParaRPr lang="en-US" dirty="0" smtClean="0"/>
          </a:p>
          <a:p>
            <a:pPr lvl="2"/>
            <a:r>
              <a:rPr lang="en-US" dirty="0" smtClean="0"/>
              <a:t>Your email address which other email recipients see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e</a:t>
            </a:r>
            <a:r>
              <a:rPr lang="en-US" dirty="0" smtClean="0"/>
              <a:t>mail software you are using (e.g. Outlook 2010, Thunderbird 2.3.3)</a:t>
            </a:r>
          </a:p>
          <a:p>
            <a:pPr lvl="1"/>
            <a:r>
              <a:rPr lang="en-US" dirty="0" smtClean="0"/>
              <a:t>Your contact Phone number</a:t>
            </a:r>
          </a:p>
          <a:p>
            <a:r>
              <a:rPr lang="en-US" dirty="0" smtClean="0"/>
              <a:t>Our colleagues will come back to you on the details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Opt-in?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030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/>
              <a:t>Q &amp; A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9572927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1224</TotalTime>
  <Words>521</Words>
  <Application>Microsoft Office PowerPoint</Application>
  <PresentationFormat>On-screen Show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Waveform</vt:lpstr>
      <vt:lpstr>Email Server Migration</vt:lpstr>
      <vt:lpstr>Terminology</vt:lpstr>
      <vt:lpstr>Email Server Migration * Staff Only *</vt:lpstr>
      <vt:lpstr>What Are The Benefits</vt:lpstr>
      <vt:lpstr>Migrate In 3 Phases</vt:lpstr>
      <vt:lpstr>      Migrate In 3 Phases (Continued)</vt:lpstr>
      <vt:lpstr>What To Do  Before/After The  Phase 2 Migration?</vt:lpstr>
      <vt:lpstr>What benefits after Migration  (Phase 2) ?</vt:lpstr>
      <vt:lpstr>What benefits after most users  are migrated (Phase 3)?</vt:lpstr>
      <vt:lpstr>How to Opt-in?</vt:lpstr>
      <vt:lpstr>Q &amp; 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Email Server Migration</dc:title>
  <dc:creator>doug</dc:creator>
  <cp:lastModifiedBy>Doug</cp:lastModifiedBy>
  <cp:revision>55</cp:revision>
  <dcterms:created xsi:type="dcterms:W3CDTF">2012-04-07T01:39:40Z</dcterms:created>
  <dcterms:modified xsi:type="dcterms:W3CDTF">2012-04-17T06:19:28Z</dcterms:modified>
</cp:coreProperties>
</file>